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63" r:id="rId3"/>
    <p:sldId id="264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9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0257B-C24C-476D-81FB-A9EFE504FEBD}" type="datetimeFigureOut">
              <a:rPr kumimoji="1" lang="ja-JP" altLang="en-US" smtClean="0"/>
              <a:t>2020/4/24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27160-65DE-45C6-B150-42BC199966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5815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0257B-C24C-476D-81FB-A9EFE504FEBD}" type="datetimeFigureOut">
              <a:rPr kumimoji="1" lang="ja-JP" altLang="en-US" smtClean="0"/>
              <a:t>2020/4/24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27160-65DE-45C6-B150-42BC199966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7935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0257B-C24C-476D-81FB-A9EFE504FEBD}" type="datetimeFigureOut">
              <a:rPr kumimoji="1" lang="ja-JP" altLang="en-US" smtClean="0"/>
              <a:t>2020/4/24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27160-65DE-45C6-B150-42BC199966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042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0257B-C24C-476D-81FB-A9EFE504FEBD}" type="datetimeFigureOut">
              <a:rPr kumimoji="1" lang="ja-JP" altLang="en-US" smtClean="0"/>
              <a:t>2020/4/24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27160-65DE-45C6-B150-42BC199966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3963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0257B-C24C-476D-81FB-A9EFE504FEBD}" type="datetimeFigureOut">
              <a:rPr kumimoji="1" lang="ja-JP" altLang="en-US" smtClean="0"/>
              <a:t>2020/4/24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27160-65DE-45C6-B150-42BC199966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1788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0257B-C24C-476D-81FB-A9EFE504FEBD}" type="datetimeFigureOut">
              <a:rPr kumimoji="1" lang="ja-JP" altLang="en-US" smtClean="0"/>
              <a:t>2020/4/24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27160-65DE-45C6-B150-42BC199966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7200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0257B-C24C-476D-81FB-A9EFE504FEBD}" type="datetimeFigureOut">
              <a:rPr kumimoji="1" lang="ja-JP" altLang="en-US" smtClean="0"/>
              <a:t>2020/4/24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27160-65DE-45C6-B150-42BC199966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7591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0257B-C24C-476D-81FB-A9EFE504FEBD}" type="datetimeFigureOut">
              <a:rPr kumimoji="1" lang="ja-JP" altLang="en-US" smtClean="0"/>
              <a:t>2020/4/24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27160-65DE-45C6-B150-42BC199966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607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0257B-C24C-476D-81FB-A9EFE504FEBD}" type="datetimeFigureOut">
              <a:rPr kumimoji="1" lang="ja-JP" altLang="en-US" smtClean="0"/>
              <a:t>2020/4/24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27160-65DE-45C6-B150-42BC199966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2061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0257B-C24C-476D-81FB-A9EFE504FEBD}" type="datetimeFigureOut">
              <a:rPr kumimoji="1" lang="ja-JP" altLang="en-US" smtClean="0"/>
              <a:t>2020/4/24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27160-65DE-45C6-B150-42BC199966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1752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0257B-C24C-476D-81FB-A9EFE504FEBD}" type="datetimeFigureOut">
              <a:rPr kumimoji="1" lang="ja-JP" altLang="en-US" smtClean="0"/>
              <a:t>2020/4/24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27160-65DE-45C6-B150-42BC199966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466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40257B-C24C-476D-81FB-A9EFE504FEBD}" type="datetimeFigureOut">
              <a:rPr kumimoji="1" lang="ja-JP" altLang="en-US" smtClean="0"/>
              <a:t>2020/4/24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C27160-65DE-45C6-B150-42BC199966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3470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図 30" descr="スクリーンショットの画面&#10;&#10;自動的に生成された説明">
            <a:extLst>
              <a:ext uri="{FF2B5EF4-FFF2-40B4-BE49-F238E27FC236}">
                <a16:creationId xmlns:a16="http://schemas.microsoft.com/office/drawing/2014/main" id="{87ED3CAF-1905-4A8E-BC96-15169EF3E9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E2123A7-5F54-4DB7-AEAF-4F75F3965437}"/>
              </a:ext>
            </a:extLst>
          </p:cNvPr>
          <p:cNvSpPr txBox="1"/>
          <p:nvPr/>
        </p:nvSpPr>
        <p:spPr>
          <a:xfrm>
            <a:off x="1097280" y="2244436"/>
            <a:ext cx="61098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苗字　名前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3DB7D22-52CB-482E-A5B6-73CB44FD0658}"/>
              </a:ext>
            </a:extLst>
          </p:cNvPr>
          <p:cNvSpPr txBox="1"/>
          <p:nvPr/>
        </p:nvSpPr>
        <p:spPr>
          <a:xfrm>
            <a:off x="1097280" y="1940918"/>
            <a:ext cx="610985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ミョウジ　ナマエ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27101EF-94C8-4E00-9F92-35CBB8E57237}"/>
              </a:ext>
            </a:extLst>
          </p:cNvPr>
          <p:cNvSpPr txBox="1"/>
          <p:nvPr/>
        </p:nvSpPr>
        <p:spPr>
          <a:xfrm>
            <a:off x="989216" y="2627372"/>
            <a:ext cx="205324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/>
              <a:t>2020</a:t>
            </a:r>
            <a:r>
              <a:rPr kumimoji="1" lang="ja-JP" altLang="en-US" sz="1050" dirty="0"/>
              <a:t>　　</a:t>
            </a:r>
            <a:r>
              <a:rPr kumimoji="1" lang="en-US" altLang="ja-JP" sz="1050" dirty="0"/>
              <a:t>00</a:t>
            </a:r>
            <a:r>
              <a:rPr kumimoji="1" lang="ja-JP" altLang="en-US" sz="1050" dirty="0"/>
              <a:t>　　</a:t>
            </a:r>
            <a:r>
              <a:rPr kumimoji="1" lang="en-US" altLang="ja-JP" sz="1050" dirty="0"/>
              <a:t>00</a:t>
            </a:r>
            <a:r>
              <a:rPr kumimoji="1" lang="ja-JP" altLang="en-US" sz="1050" dirty="0"/>
              <a:t>　　　　</a:t>
            </a:r>
            <a:r>
              <a:rPr kumimoji="1" lang="en-US" altLang="ja-JP" sz="1050" dirty="0"/>
              <a:t>00</a:t>
            </a:r>
            <a:endParaRPr kumimoji="1" lang="ja-JP" altLang="en-US" sz="1050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1877143-8C90-4BC5-9A8D-97BED294FF79}"/>
              </a:ext>
            </a:extLst>
          </p:cNvPr>
          <p:cNvSpPr txBox="1"/>
          <p:nvPr/>
        </p:nvSpPr>
        <p:spPr>
          <a:xfrm>
            <a:off x="3918067" y="2627372"/>
            <a:ext cx="57911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男性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E748190-D8E1-48E6-BCBE-51B9500ADD6D}"/>
              </a:ext>
            </a:extLst>
          </p:cNvPr>
          <p:cNvSpPr txBox="1"/>
          <p:nvPr/>
        </p:nvSpPr>
        <p:spPr>
          <a:xfrm>
            <a:off x="5480860" y="2627372"/>
            <a:ext cx="123582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/>
              <a:t>00 – 0000 - 0000</a:t>
            </a:r>
            <a:endParaRPr kumimoji="1" lang="ja-JP" altLang="en-US" sz="1050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657AF7B-67DF-48F5-AFC6-8A00FCBE872C}"/>
              </a:ext>
            </a:extLst>
          </p:cNvPr>
          <p:cNvSpPr txBox="1"/>
          <p:nvPr/>
        </p:nvSpPr>
        <p:spPr>
          <a:xfrm>
            <a:off x="5483632" y="2929401"/>
            <a:ext cx="123582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/>
              <a:t>000 – 0000 - 0000</a:t>
            </a:r>
            <a:endParaRPr kumimoji="1" lang="ja-JP" altLang="en-US" sz="1050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57BECC2-2342-4A23-B5CB-C77F7BD656E9}"/>
              </a:ext>
            </a:extLst>
          </p:cNvPr>
          <p:cNvSpPr txBox="1"/>
          <p:nvPr/>
        </p:nvSpPr>
        <p:spPr>
          <a:xfrm>
            <a:off x="7688466" y="1972668"/>
            <a:ext cx="93483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" dirty="0"/>
              <a:t>2020</a:t>
            </a:r>
            <a:r>
              <a:rPr kumimoji="1" lang="ja-JP" altLang="en-US" sz="800" dirty="0"/>
              <a:t> 　 </a:t>
            </a:r>
            <a:r>
              <a:rPr kumimoji="1" lang="en-US" altLang="ja-JP" sz="800" dirty="0"/>
              <a:t>00 </a:t>
            </a:r>
            <a:r>
              <a:rPr kumimoji="1" lang="ja-JP" altLang="en-US" sz="800" dirty="0"/>
              <a:t>　</a:t>
            </a:r>
            <a:r>
              <a:rPr kumimoji="1" lang="en-US" altLang="ja-JP" sz="800" dirty="0"/>
              <a:t>00</a:t>
            </a:r>
            <a:endParaRPr kumimoji="1" lang="ja-JP" altLang="en-US" sz="800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4F0C41D-EE2B-4D77-A65E-9A8D4D292E99}"/>
              </a:ext>
            </a:extLst>
          </p:cNvPr>
          <p:cNvSpPr txBox="1"/>
          <p:nvPr/>
        </p:nvSpPr>
        <p:spPr>
          <a:xfrm>
            <a:off x="989216" y="2918752"/>
            <a:ext cx="176033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/>
              <a:t>mail-adress@</a:t>
            </a:r>
            <a:r>
              <a:rPr lang="en-US" altLang="ja-JP" sz="1050" dirty="0"/>
              <a:t>dentalpro.co.jp</a:t>
            </a:r>
            <a:r>
              <a:rPr lang="ja-JP" altLang="en-US" sz="1050" dirty="0"/>
              <a:t>　　　　　　</a:t>
            </a:r>
            <a:endParaRPr kumimoji="1" lang="ja-JP" altLang="en-US" sz="1050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5598B3E-4089-4EFC-86AC-1196FE141279}"/>
              </a:ext>
            </a:extLst>
          </p:cNvPr>
          <p:cNvSpPr txBox="1"/>
          <p:nvPr/>
        </p:nvSpPr>
        <p:spPr>
          <a:xfrm>
            <a:off x="1135670" y="3225435"/>
            <a:ext cx="72488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/>
              <a:t>581-0038</a:t>
            </a:r>
            <a:endParaRPr kumimoji="1" lang="ja-JP" altLang="en-US" sz="1050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2755AAA9-2875-4D46-8665-7AF322B5FFBE}"/>
              </a:ext>
            </a:extLst>
          </p:cNvPr>
          <p:cNvSpPr txBox="1"/>
          <p:nvPr/>
        </p:nvSpPr>
        <p:spPr>
          <a:xfrm>
            <a:off x="1852813" y="3384143"/>
            <a:ext cx="54114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大阪府八尾市若林町</a:t>
            </a:r>
            <a:r>
              <a:rPr kumimoji="1" lang="en-US" altLang="ja-JP" sz="1200" dirty="0"/>
              <a:t>2-58</a:t>
            </a:r>
            <a:r>
              <a:rPr kumimoji="1" lang="ja-JP" altLang="en-US" sz="1200" dirty="0"/>
              <a:t>　　　　　　　　　　　　　　　　　　　　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D5CE00DA-A76F-4728-B711-B8149AD674EF}"/>
              </a:ext>
            </a:extLst>
          </p:cNvPr>
          <p:cNvSpPr txBox="1"/>
          <p:nvPr/>
        </p:nvSpPr>
        <p:spPr>
          <a:xfrm>
            <a:off x="233563" y="4603228"/>
            <a:ext cx="18301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/>
              <a:t>　　　　　　　　　　　　　　　　　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B79F99E4-0DCF-4BA2-98F8-81A13B731066}"/>
              </a:ext>
            </a:extLst>
          </p:cNvPr>
          <p:cNvSpPr txBox="1"/>
          <p:nvPr/>
        </p:nvSpPr>
        <p:spPr>
          <a:xfrm>
            <a:off x="1135670" y="3694690"/>
            <a:ext cx="72488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/>
              <a:t>104-0061</a:t>
            </a:r>
            <a:endParaRPr kumimoji="1" lang="ja-JP" altLang="en-US" sz="1050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5FF8A00B-B182-4DCD-B53B-C22FDFF2A01A}"/>
              </a:ext>
            </a:extLst>
          </p:cNvPr>
          <p:cNvSpPr txBox="1"/>
          <p:nvPr/>
        </p:nvSpPr>
        <p:spPr>
          <a:xfrm>
            <a:off x="1852813" y="3853398"/>
            <a:ext cx="54114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東京都中央区銀座</a:t>
            </a:r>
            <a:r>
              <a:rPr kumimoji="1" lang="en-US" altLang="ja-JP" sz="1200" dirty="0"/>
              <a:t>7-17-2</a:t>
            </a:r>
            <a:r>
              <a:rPr kumimoji="1" lang="ja-JP" altLang="en-US" sz="1200" dirty="0"/>
              <a:t>　アーク銀座ビルディング</a:t>
            </a:r>
            <a:r>
              <a:rPr kumimoji="1" lang="en-US" altLang="ja-JP" sz="1200" dirty="0" err="1"/>
              <a:t>7F</a:t>
            </a:r>
            <a:endParaRPr kumimoji="1" lang="ja-JP" altLang="en-US" sz="1200" dirty="0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08CD3280-A9FF-4691-B5FC-5F1DE8D19701}"/>
              </a:ext>
            </a:extLst>
          </p:cNvPr>
          <p:cNvSpPr txBox="1"/>
          <p:nvPr/>
        </p:nvSpPr>
        <p:spPr>
          <a:xfrm>
            <a:off x="233563" y="4907960"/>
            <a:ext cx="18301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/>
              <a:t>　　　　　　　　　　　　　　　　　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528EBBD0-1908-448F-A1C8-FEBB6720F6C8}"/>
              </a:ext>
            </a:extLst>
          </p:cNvPr>
          <p:cNvSpPr txBox="1"/>
          <p:nvPr/>
        </p:nvSpPr>
        <p:spPr>
          <a:xfrm>
            <a:off x="233276" y="5206262"/>
            <a:ext cx="18301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/>
              <a:t>　　　　　　　　　　　　　　　　　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FA0146A7-449E-4C79-A9DD-91B275D2B296}"/>
              </a:ext>
            </a:extLst>
          </p:cNvPr>
          <p:cNvSpPr txBox="1"/>
          <p:nvPr/>
        </p:nvSpPr>
        <p:spPr>
          <a:xfrm>
            <a:off x="233276" y="5509335"/>
            <a:ext cx="18301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/>
              <a:t>　　　　　　　　　　　　　　　　　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C797FA40-E7C4-4D62-938C-4989D16C5890}"/>
              </a:ext>
            </a:extLst>
          </p:cNvPr>
          <p:cNvSpPr txBox="1"/>
          <p:nvPr/>
        </p:nvSpPr>
        <p:spPr>
          <a:xfrm>
            <a:off x="233276" y="5801367"/>
            <a:ext cx="18301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/>
              <a:t>　　　　　　　　　　　　　　　　　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072C0B4B-104A-4F12-A485-EAEF3084D5E5}"/>
              </a:ext>
            </a:extLst>
          </p:cNvPr>
          <p:cNvSpPr txBox="1"/>
          <p:nvPr/>
        </p:nvSpPr>
        <p:spPr>
          <a:xfrm>
            <a:off x="232989" y="6106019"/>
            <a:ext cx="18301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/>
              <a:t>　　　　　　　　　　　　　　　　　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73626E5C-2A39-48ED-97F3-CE0A864FDC93}"/>
              </a:ext>
            </a:extLst>
          </p:cNvPr>
          <p:cNvSpPr txBox="1"/>
          <p:nvPr/>
        </p:nvSpPr>
        <p:spPr>
          <a:xfrm>
            <a:off x="2133714" y="4609578"/>
            <a:ext cx="67830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/>
              <a:t>　　　　　　　　　　　　　　　　　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006AAE91-AA61-4509-B6A8-CA7964C6E19E}"/>
              </a:ext>
            </a:extLst>
          </p:cNvPr>
          <p:cNvSpPr txBox="1"/>
          <p:nvPr/>
        </p:nvSpPr>
        <p:spPr>
          <a:xfrm>
            <a:off x="2133714" y="4908028"/>
            <a:ext cx="67830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/>
              <a:t>　　　　　　　　　　　　　　　　　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39863170-62B9-432C-997D-47A5BA358A05}"/>
              </a:ext>
            </a:extLst>
          </p:cNvPr>
          <p:cNvSpPr txBox="1"/>
          <p:nvPr/>
        </p:nvSpPr>
        <p:spPr>
          <a:xfrm>
            <a:off x="2133714" y="5215079"/>
            <a:ext cx="67830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/>
              <a:t>　　　　　　　　　　　　　　　　　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50A7507D-AD9E-4AA0-82A5-6A7D636C783C}"/>
              </a:ext>
            </a:extLst>
          </p:cNvPr>
          <p:cNvSpPr txBox="1"/>
          <p:nvPr/>
        </p:nvSpPr>
        <p:spPr>
          <a:xfrm>
            <a:off x="2127651" y="5501484"/>
            <a:ext cx="67830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/>
              <a:t>　　　　　　　　　　　　　　　　　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2F995B90-B78F-4943-8301-8165C56EE645}"/>
              </a:ext>
            </a:extLst>
          </p:cNvPr>
          <p:cNvSpPr txBox="1"/>
          <p:nvPr/>
        </p:nvSpPr>
        <p:spPr>
          <a:xfrm>
            <a:off x="2127651" y="5799934"/>
            <a:ext cx="67830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/>
              <a:t>　　　　　　　　　　　　　　　　　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582127A7-468E-4495-BA79-9516CDA4C7CA}"/>
              </a:ext>
            </a:extLst>
          </p:cNvPr>
          <p:cNvSpPr txBox="1"/>
          <p:nvPr/>
        </p:nvSpPr>
        <p:spPr>
          <a:xfrm>
            <a:off x="2127651" y="6106985"/>
            <a:ext cx="67830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/>
              <a:t>　　　　　　　　　　　　　　　　　</a:t>
            </a:r>
          </a:p>
        </p:txBody>
      </p:sp>
    </p:spTree>
    <p:extLst>
      <p:ext uri="{BB962C8B-B14F-4D97-AF65-F5344CB8AC3E}">
        <p14:creationId xmlns:p14="http://schemas.microsoft.com/office/powerpoint/2010/main" val="3649575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パソコンの画面&#10;&#10;自動的に生成された説明">
            <a:extLst>
              <a:ext uri="{FF2B5EF4-FFF2-40B4-BE49-F238E27FC236}">
                <a16:creationId xmlns:a16="http://schemas.microsoft.com/office/drawing/2014/main" id="{7F89DA1D-FE3F-4225-8FB9-0B4AC62469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7CA1BD5-FB2F-434A-AB87-780A8F5679F9}"/>
              </a:ext>
            </a:extLst>
          </p:cNvPr>
          <p:cNvSpPr txBox="1"/>
          <p:nvPr/>
        </p:nvSpPr>
        <p:spPr>
          <a:xfrm>
            <a:off x="171912" y="1350182"/>
            <a:ext cx="43169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000" dirty="0"/>
          </a:p>
          <a:p>
            <a:endParaRPr kumimoji="1" lang="en-US" altLang="ja-JP" sz="1000" dirty="0"/>
          </a:p>
          <a:p>
            <a:endParaRPr kumimoji="1" lang="en-US" altLang="ja-JP" sz="1000" dirty="0"/>
          </a:p>
          <a:p>
            <a:endParaRPr kumimoji="1" lang="ja-JP" altLang="en-US" sz="100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618F0DC-7344-4FE9-A68C-F2457BF31052}"/>
              </a:ext>
            </a:extLst>
          </p:cNvPr>
          <p:cNvSpPr txBox="1"/>
          <p:nvPr/>
        </p:nvSpPr>
        <p:spPr>
          <a:xfrm>
            <a:off x="4688380" y="1362014"/>
            <a:ext cx="43169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000" dirty="0"/>
          </a:p>
          <a:p>
            <a:endParaRPr kumimoji="1" lang="en-US" altLang="ja-JP" sz="1000" dirty="0"/>
          </a:p>
          <a:p>
            <a:endParaRPr kumimoji="1" lang="en-US" altLang="ja-JP" sz="1000" dirty="0"/>
          </a:p>
          <a:p>
            <a:endParaRPr kumimoji="1" lang="ja-JP" altLang="en-US" sz="10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21608C-A448-4B63-B140-878DC27109ED}"/>
              </a:ext>
            </a:extLst>
          </p:cNvPr>
          <p:cNvSpPr txBox="1"/>
          <p:nvPr/>
        </p:nvSpPr>
        <p:spPr>
          <a:xfrm>
            <a:off x="171912" y="2395565"/>
            <a:ext cx="883343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000" dirty="0"/>
          </a:p>
          <a:p>
            <a:endParaRPr kumimoji="1" lang="en-US" altLang="ja-JP" sz="1000" dirty="0"/>
          </a:p>
          <a:p>
            <a:endParaRPr kumimoji="1" lang="en-US" altLang="ja-JP" sz="1000" dirty="0"/>
          </a:p>
          <a:p>
            <a:endParaRPr kumimoji="1" lang="en-US" altLang="ja-JP" sz="1000" dirty="0"/>
          </a:p>
          <a:p>
            <a:endParaRPr kumimoji="1" lang="ja-JP" altLang="en-US" sz="1000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28F927-53E7-49B3-A982-AA76D1759957}"/>
              </a:ext>
            </a:extLst>
          </p:cNvPr>
          <p:cNvSpPr txBox="1"/>
          <p:nvPr/>
        </p:nvSpPr>
        <p:spPr>
          <a:xfrm>
            <a:off x="171912" y="3595378"/>
            <a:ext cx="883343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000" dirty="0"/>
          </a:p>
          <a:p>
            <a:endParaRPr kumimoji="1" lang="en-US" altLang="ja-JP" sz="1000" dirty="0"/>
          </a:p>
          <a:p>
            <a:endParaRPr kumimoji="1" lang="en-US" altLang="ja-JP" sz="1000" dirty="0"/>
          </a:p>
          <a:p>
            <a:endParaRPr kumimoji="1" lang="en-US" altLang="ja-JP" sz="1000" dirty="0"/>
          </a:p>
          <a:p>
            <a:endParaRPr kumimoji="1" lang="en-US" altLang="ja-JP" sz="1000" dirty="0"/>
          </a:p>
          <a:p>
            <a:endParaRPr kumimoji="1" lang="en-US" altLang="ja-JP" sz="1000" dirty="0"/>
          </a:p>
          <a:p>
            <a:endParaRPr kumimoji="1" lang="ja-JP" altLang="en-US" sz="1000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EEE237B-6D56-4907-AD9E-2F3C5D1CDB8D}"/>
              </a:ext>
            </a:extLst>
          </p:cNvPr>
          <p:cNvSpPr txBox="1"/>
          <p:nvPr/>
        </p:nvSpPr>
        <p:spPr>
          <a:xfrm>
            <a:off x="171912" y="5084754"/>
            <a:ext cx="883343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000" dirty="0"/>
          </a:p>
          <a:p>
            <a:endParaRPr kumimoji="1" lang="en-US" altLang="ja-JP" sz="1000" dirty="0"/>
          </a:p>
          <a:p>
            <a:endParaRPr kumimoji="1" lang="en-US" altLang="ja-JP" sz="1000" dirty="0"/>
          </a:p>
          <a:p>
            <a:endParaRPr kumimoji="1" lang="en-US" altLang="ja-JP" sz="1000" dirty="0"/>
          </a:p>
          <a:p>
            <a:endParaRPr kumimoji="1" lang="en-US" altLang="ja-JP" sz="1000" dirty="0"/>
          </a:p>
          <a:p>
            <a:endParaRPr kumimoji="1" lang="en-US" altLang="ja-JP" sz="1000" dirty="0"/>
          </a:p>
          <a:p>
            <a:endParaRPr kumimoji="1" lang="en-US" altLang="ja-JP" sz="1000" dirty="0"/>
          </a:p>
          <a:p>
            <a:endParaRPr kumimoji="1" lang="ja-JP" altLang="en-US" sz="1000" dirty="0"/>
          </a:p>
        </p:txBody>
      </p:sp>
    </p:spTree>
    <p:extLst>
      <p:ext uri="{BB962C8B-B14F-4D97-AF65-F5344CB8AC3E}">
        <p14:creationId xmlns:p14="http://schemas.microsoft.com/office/powerpoint/2010/main" val="3877888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スクリーンショットの画面&#10;&#10;自動的に生成された説明">
            <a:extLst>
              <a:ext uri="{FF2B5EF4-FFF2-40B4-BE49-F238E27FC236}">
                <a16:creationId xmlns:a16="http://schemas.microsoft.com/office/drawing/2014/main" id="{2C8029EE-E288-441D-879D-A39C1D8434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15D58A7-FBD8-43F9-AC0F-A4C437CD5A9D}"/>
              </a:ext>
            </a:extLst>
          </p:cNvPr>
          <p:cNvSpPr txBox="1"/>
          <p:nvPr/>
        </p:nvSpPr>
        <p:spPr>
          <a:xfrm>
            <a:off x="213476" y="1773051"/>
            <a:ext cx="430033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000" dirty="0"/>
          </a:p>
          <a:p>
            <a:endParaRPr kumimoji="1" lang="en-US" altLang="ja-JP" sz="1000" dirty="0"/>
          </a:p>
          <a:p>
            <a:endParaRPr kumimoji="1" lang="en-US" altLang="ja-JP" sz="1000" dirty="0"/>
          </a:p>
          <a:p>
            <a:endParaRPr kumimoji="1" lang="en-US" altLang="ja-JP" sz="1000" dirty="0"/>
          </a:p>
          <a:p>
            <a:endParaRPr kumimoji="1" lang="en-US" altLang="ja-JP" sz="1000" dirty="0"/>
          </a:p>
          <a:p>
            <a:endParaRPr kumimoji="1" lang="en-US" altLang="ja-JP" sz="1000" dirty="0"/>
          </a:p>
          <a:p>
            <a:endParaRPr kumimoji="1" lang="en-US" altLang="ja-JP" sz="1000" dirty="0"/>
          </a:p>
          <a:p>
            <a:endParaRPr kumimoji="1" lang="en-US" altLang="ja-JP" sz="1000" dirty="0"/>
          </a:p>
          <a:p>
            <a:endParaRPr kumimoji="1" lang="en-US" altLang="ja-JP" sz="1000" dirty="0"/>
          </a:p>
          <a:p>
            <a:endParaRPr kumimoji="1" lang="en-US" altLang="ja-JP" sz="1000" dirty="0"/>
          </a:p>
          <a:p>
            <a:endParaRPr kumimoji="1" lang="en-US" altLang="ja-JP" sz="1000" dirty="0"/>
          </a:p>
          <a:p>
            <a:endParaRPr kumimoji="1" lang="ja-JP" altLang="en-US" sz="10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734AA10-4AB6-4B30-AC48-6C3CBA87A5BA}"/>
              </a:ext>
            </a:extLst>
          </p:cNvPr>
          <p:cNvSpPr txBox="1"/>
          <p:nvPr/>
        </p:nvSpPr>
        <p:spPr>
          <a:xfrm>
            <a:off x="4630187" y="1773051"/>
            <a:ext cx="430033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000" dirty="0"/>
          </a:p>
          <a:p>
            <a:endParaRPr kumimoji="1" lang="en-US" altLang="ja-JP" sz="1000" dirty="0"/>
          </a:p>
          <a:p>
            <a:endParaRPr kumimoji="1" lang="en-US" altLang="ja-JP" sz="1000" dirty="0"/>
          </a:p>
          <a:p>
            <a:endParaRPr kumimoji="1" lang="en-US" altLang="ja-JP" sz="1000" dirty="0"/>
          </a:p>
          <a:p>
            <a:endParaRPr kumimoji="1" lang="en-US" altLang="ja-JP" sz="1000" dirty="0"/>
          </a:p>
          <a:p>
            <a:endParaRPr kumimoji="1" lang="en-US" altLang="ja-JP" sz="1000" dirty="0"/>
          </a:p>
          <a:p>
            <a:endParaRPr kumimoji="1" lang="en-US" altLang="ja-JP" sz="1000" dirty="0"/>
          </a:p>
          <a:p>
            <a:endParaRPr kumimoji="1" lang="en-US" altLang="ja-JP" sz="1000" dirty="0"/>
          </a:p>
          <a:p>
            <a:endParaRPr kumimoji="1" lang="en-US" altLang="ja-JP" sz="1000" dirty="0"/>
          </a:p>
          <a:p>
            <a:endParaRPr kumimoji="1" lang="en-US" altLang="ja-JP" sz="1000" dirty="0"/>
          </a:p>
          <a:p>
            <a:endParaRPr kumimoji="1" lang="en-US" altLang="ja-JP" sz="1000" dirty="0"/>
          </a:p>
          <a:p>
            <a:endParaRPr kumimoji="1" lang="ja-JP" altLang="en-US" sz="100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EC8405C-8BBC-44C5-9A61-88D4C4C17B20}"/>
              </a:ext>
            </a:extLst>
          </p:cNvPr>
          <p:cNvSpPr txBox="1"/>
          <p:nvPr/>
        </p:nvSpPr>
        <p:spPr>
          <a:xfrm>
            <a:off x="213476" y="4315525"/>
            <a:ext cx="430033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000" dirty="0"/>
          </a:p>
          <a:p>
            <a:endParaRPr kumimoji="1" lang="en-US" altLang="ja-JP" sz="1000" dirty="0"/>
          </a:p>
          <a:p>
            <a:endParaRPr kumimoji="1" lang="en-US" altLang="ja-JP" sz="1000" dirty="0"/>
          </a:p>
          <a:p>
            <a:endParaRPr kumimoji="1" lang="en-US" altLang="ja-JP" sz="1000" dirty="0"/>
          </a:p>
          <a:p>
            <a:endParaRPr kumimoji="1" lang="en-US" altLang="ja-JP" sz="1000" dirty="0"/>
          </a:p>
          <a:p>
            <a:endParaRPr kumimoji="1" lang="en-US" altLang="ja-JP" sz="1000" dirty="0"/>
          </a:p>
          <a:p>
            <a:endParaRPr kumimoji="1" lang="en-US" altLang="ja-JP" sz="1000" dirty="0"/>
          </a:p>
          <a:p>
            <a:endParaRPr kumimoji="1" lang="en-US" altLang="ja-JP" sz="1000" dirty="0"/>
          </a:p>
          <a:p>
            <a:endParaRPr kumimoji="1" lang="en-US" altLang="ja-JP" sz="1000" dirty="0"/>
          </a:p>
          <a:p>
            <a:endParaRPr kumimoji="1" lang="en-US" altLang="ja-JP" sz="1000" dirty="0"/>
          </a:p>
          <a:p>
            <a:endParaRPr kumimoji="1" lang="en-US" altLang="ja-JP" sz="1000" dirty="0"/>
          </a:p>
          <a:p>
            <a:endParaRPr kumimoji="1" lang="ja-JP" altLang="en-US" sz="10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734CA8A-D117-4FD4-9900-86ADE9799A86}"/>
              </a:ext>
            </a:extLst>
          </p:cNvPr>
          <p:cNvSpPr txBox="1"/>
          <p:nvPr/>
        </p:nvSpPr>
        <p:spPr>
          <a:xfrm>
            <a:off x="4630187" y="4315525"/>
            <a:ext cx="430033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000" dirty="0"/>
          </a:p>
          <a:p>
            <a:endParaRPr kumimoji="1" lang="en-US" altLang="ja-JP" sz="1000" dirty="0"/>
          </a:p>
          <a:p>
            <a:endParaRPr kumimoji="1" lang="en-US" altLang="ja-JP" sz="1000" dirty="0"/>
          </a:p>
          <a:p>
            <a:endParaRPr kumimoji="1" lang="en-US" altLang="ja-JP" sz="1000" dirty="0"/>
          </a:p>
          <a:p>
            <a:endParaRPr kumimoji="1" lang="en-US" altLang="ja-JP" sz="1000" dirty="0"/>
          </a:p>
          <a:p>
            <a:endParaRPr kumimoji="1" lang="en-US" altLang="ja-JP" sz="1000" dirty="0"/>
          </a:p>
          <a:p>
            <a:endParaRPr kumimoji="1" lang="en-US" altLang="ja-JP" sz="1000" dirty="0"/>
          </a:p>
          <a:p>
            <a:endParaRPr kumimoji="1" lang="en-US" altLang="ja-JP" sz="1000" dirty="0"/>
          </a:p>
          <a:p>
            <a:endParaRPr kumimoji="1" lang="en-US" altLang="ja-JP" sz="1000" dirty="0"/>
          </a:p>
          <a:p>
            <a:endParaRPr kumimoji="1" lang="en-US" altLang="ja-JP" sz="1000" dirty="0"/>
          </a:p>
          <a:p>
            <a:endParaRPr kumimoji="1" lang="en-US" altLang="ja-JP" sz="1000" dirty="0"/>
          </a:p>
          <a:p>
            <a:endParaRPr kumimoji="1" lang="ja-JP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9508166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295</TotalTime>
  <Words>247</Words>
  <Application>Microsoft Office PowerPoint</Application>
  <PresentationFormat>画面に合わせる (4:3)</PresentationFormat>
  <Paragraphs>82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株式会社 プラットイン</dc:creator>
  <cp:lastModifiedBy>株式会社 プラットイン</cp:lastModifiedBy>
  <cp:revision>24</cp:revision>
  <dcterms:created xsi:type="dcterms:W3CDTF">2020-04-09T07:48:08Z</dcterms:created>
  <dcterms:modified xsi:type="dcterms:W3CDTF">2020-04-24T03:53:12Z</dcterms:modified>
</cp:coreProperties>
</file>